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7"/>
    <p:restoredTop sz="94569"/>
  </p:normalViewPr>
  <p:slideViewPr>
    <p:cSldViewPr snapToGrid="0" snapToObjects="1">
      <p:cViewPr>
        <p:scale>
          <a:sx n="96" d="100"/>
          <a:sy n="96" d="100"/>
        </p:scale>
        <p:origin x="-8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5C93-A457-E649-98C5-0C878DA58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33C78-2C80-6E4B-95B9-9566E78C8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C431C-C8E4-F549-9CE8-5BC3901C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491E4-A63B-124F-A678-51997BCB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8AEA-1D6B-E34F-834D-8B4681EB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4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1B43-3F55-A643-A616-69CDD06BA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2D3E8-B441-094E-93CD-15CF29163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7B1E2-38D2-EC4F-8267-584DC0E5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A2483-9873-974C-BE2E-5200241F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B9B61-A8A5-5B48-9210-1F8FFA0C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89BF4-1326-3C40-9D6E-30A1C6F6E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64EB6-DE2E-3B40-8B69-8569AC50F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EBFD1-6890-4442-872C-642CB7AA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451BB-D62E-5C41-AAC5-019986084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2EE8E-5B2A-3944-AB38-02FE6871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5036-D32E-3644-94DF-C618E1EB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672B-D865-E544-9BE6-E5C5C5163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F9C6B-1E23-DE48-ADD7-56840DB6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328FB-CFBE-4F48-B2E4-B9D5E010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78C21-4CB5-A94F-A11C-E809A51C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8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CC9B-23B8-5F4B-A5BD-1C75B812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579AA-1FBB-2849-A7D9-388F62D21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235C3-4ACA-D941-A038-0F0B361C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4DA53-B2FF-844A-8BC4-1123F0DF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A1DFE-24BB-CE45-A1B1-6677C560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5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2242-1134-184C-9DB8-B7F5BFA9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81D6-E4A2-C845-9303-2ADF18EA1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FF56C-14E9-494D-AA73-EE28827EA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79671-86D9-244F-A33D-8E33FCFE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D4539-7714-C342-851F-95FEF039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2DC59-2B52-C943-9A82-FAFDDFCD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0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57F2-7595-A14C-B884-6B09C395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BC109-8052-5647-A401-FEE53EFFE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A123F-0D28-724D-BC78-DB087AF8E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E5504-D627-9A44-8995-2BC6C8B45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74965B-C544-ED49-A49F-620BD467B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05446-CE0F-0E4C-993C-9FB7893D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BB97E-7282-224D-906E-D8AA281B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8EA3E-DFDE-3F4F-BB0D-E8F72163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5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C846-C585-254F-AF36-AD51510D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39CF0-80AD-C044-813C-29DCA220C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61EA6-95C7-6E44-874E-F54CF103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42498-8DCC-0C43-8BB2-82B173EA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1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DDBC1-3C5A-4A45-88CB-F131B161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240D6-A58E-A542-BBDE-108C3435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05D85-FE0D-7747-9A74-0018205C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CC5A-13B9-E540-806A-3D9205D0C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921B-4A7A-A846-83B6-823D64B6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99BE5-EB78-5E4F-A9B1-4AE8E52BF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EAC6A-72FD-E349-A085-6AD289B8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13CAE-357C-1D43-B39F-E9F7C8D9A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CB2A-C3D0-7F4A-B4F2-4F0FFF6E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4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13A7-E3C4-BB4D-BBF5-A26B98A6E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932E9-96CC-BB4E-9C40-47283C7BF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662EE-3246-904D-91B9-3356C2D51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AAE14-227A-BE41-8670-E08FBE24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B9E50-4FFA-634D-967F-DFCCA2A7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6D812-1BBB-124C-AC22-79ED4C0D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9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816CA-78FD-434D-826B-DA703F8A1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ED0FE-4793-8B45-8629-4E249FBEF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B8514-38F3-E94E-8E78-2120C696C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D5461-CAA2-134C-BC25-CAFBC6BFF542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C1840-74F7-1044-9BF4-FBF312932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A852E-CE7F-7C41-90A0-B8D226731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0D9C-49D4-F54A-B86C-45C15EE46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4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1B19-16C1-9543-BBAB-0AD010118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Coast Salish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4C0AC-AEC1-7943-8F6F-4CEDA3326A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250463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6CDD3-7193-3048-9AC7-3EA685E7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 Salish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8A9CC-E15A-9E46-879D-454B39226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Coast Salish design is made up of an outline that forms the overall picture and connects everything in it.  This shows that everything is connected:  humans, the natural world and the universe.</a:t>
            </a:r>
          </a:p>
          <a:p>
            <a:r>
              <a:rPr lang="en-US" dirty="0"/>
              <a:t>Coast Salish artists use the design elements to make artworks that are a map or guide of the spiritual world, away from the rules of time and space and moves us into the supernatural realm or open as a pathway for the spiritual beings to enter our earthly world.</a:t>
            </a:r>
          </a:p>
        </p:txBody>
      </p:sp>
    </p:spTree>
    <p:extLst>
      <p:ext uri="{BB962C8B-B14F-4D97-AF65-F5344CB8AC3E}">
        <p14:creationId xmlns:p14="http://schemas.microsoft.com/office/powerpoint/2010/main" val="199225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2E15-2446-DE42-BEB3-5CB3955A2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 Salish Design Vocabulary - Crescent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8CF5-17A8-7E43-81B3-5354C8686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Understood as phases – like that of the moon or life</a:t>
            </a:r>
          </a:p>
          <a:p>
            <a:r>
              <a:rPr lang="en-US" dirty="0"/>
              <a:t>Marks the passage of time in seasons rather than weeks, months, years</a:t>
            </a:r>
          </a:p>
          <a:p>
            <a:r>
              <a:rPr lang="en-US" dirty="0"/>
              <a:t>Evening hours are the best time to teach and counsel, the nighttime fire is a tool for visualization as the flames display many forms of the crescent</a:t>
            </a:r>
          </a:p>
          <a:p>
            <a:r>
              <a:rPr lang="en-US" dirty="0"/>
              <a:t>It mimics the shapes of the flames, as the repeated crescent shapes in Coast Salish art focus our eyes on the visual information shown</a:t>
            </a:r>
          </a:p>
        </p:txBody>
      </p:sp>
    </p:spTree>
    <p:extLst>
      <p:ext uri="{BB962C8B-B14F-4D97-AF65-F5344CB8AC3E}">
        <p14:creationId xmlns:p14="http://schemas.microsoft.com/office/powerpoint/2010/main" val="34384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E75E-94C7-6A41-97A9-E7570AE4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 Salish Design Vocabulary - Crescent</a:t>
            </a:r>
          </a:p>
        </p:txBody>
      </p:sp>
      <p:sp>
        <p:nvSpPr>
          <p:cNvPr id="4" name="Moon 3">
            <a:extLst>
              <a:ext uri="{FF2B5EF4-FFF2-40B4-BE49-F238E27FC236}">
                <a16:creationId xmlns:a16="http://schemas.microsoft.com/office/drawing/2014/main" id="{ED12EF90-6B3F-674E-BDD7-9997EFBFA3F3}"/>
              </a:ext>
            </a:extLst>
          </p:cNvPr>
          <p:cNvSpPr/>
          <p:nvPr/>
        </p:nvSpPr>
        <p:spPr>
          <a:xfrm>
            <a:off x="4470720" y="2993984"/>
            <a:ext cx="1242349" cy="1508567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>
            <a:extLst>
              <a:ext uri="{FF2B5EF4-FFF2-40B4-BE49-F238E27FC236}">
                <a16:creationId xmlns:a16="http://schemas.microsoft.com/office/drawing/2014/main" id="{F6AC5D20-A051-4142-ABC4-CF927831516F}"/>
              </a:ext>
            </a:extLst>
          </p:cNvPr>
          <p:cNvSpPr/>
          <p:nvPr/>
        </p:nvSpPr>
        <p:spPr>
          <a:xfrm>
            <a:off x="1804686" y="2907174"/>
            <a:ext cx="1505673" cy="1740062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>
            <a:extLst>
              <a:ext uri="{FF2B5EF4-FFF2-40B4-BE49-F238E27FC236}">
                <a16:creationId xmlns:a16="http://schemas.microsoft.com/office/drawing/2014/main" id="{B7817103-E1E9-AD40-BB20-C2B52767C3E5}"/>
              </a:ext>
            </a:extLst>
          </p:cNvPr>
          <p:cNvSpPr/>
          <p:nvPr/>
        </p:nvSpPr>
        <p:spPr>
          <a:xfrm>
            <a:off x="6737436" y="2993984"/>
            <a:ext cx="1053293" cy="1334948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Moon 6">
            <a:extLst>
              <a:ext uri="{FF2B5EF4-FFF2-40B4-BE49-F238E27FC236}">
                <a16:creationId xmlns:a16="http://schemas.microsoft.com/office/drawing/2014/main" id="{1C811981-CD1A-B342-A981-D2498D52CBD2}"/>
              </a:ext>
            </a:extLst>
          </p:cNvPr>
          <p:cNvSpPr/>
          <p:nvPr/>
        </p:nvSpPr>
        <p:spPr>
          <a:xfrm>
            <a:off x="8756251" y="3032567"/>
            <a:ext cx="706055" cy="1145894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0B4F5C2-6EC3-7941-B4A4-FCAB165F3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6CDD3-7193-3048-9AC7-3EA685E7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 Salish Design Vocabulary - Trigon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8A9CC-E15A-9E46-879D-454B39226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trigon reflects light</a:t>
            </a:r>
          </a:p>
          <a:p>
            <a:r>
              <a:rPr lang="en-US" dirty="0"/>
              <a:t>It has four points:  three surface points and a fourth inner point</a:t>
            </a:r>
          </a:p>
          <a:p>
            <a:r>
              <a:rPr lang="en-US" dirty="0"/>
              <a:t>Four is an important ritual number and is central to Coast Salish teachings</a:t>
            </a:r>
          </a:p>
          <a:p>
            <a:pPr lvl="1"/>
            <a:r>
              <a:rPr lang="en-US" dirty="0"/>
              <a:t>Four major directions and they are offered to four times</a:t>
            </a:r>
          </a:p>
          <a:p>
            <a:pPr lvl="1"/>
            <a:r>
              <a:rPr lang="en-US" dirty="0"/>
              <a:t>Four parts of human nature – the physical, the mental, the emotional and the spiritual</a:t>
            </a:r>
          </a:p>
        </p:txBody>
      </p:sp>
    </p:spTree>
    <p:extLst>
      <p:ext uri="{BB962C8B-B14F-4D97-AF65-F5344CB8AC3E}">
        <p14:creationId xmlns:p14="http://schemas.microsoft.com/office/powerpoint/2010/main" val="208609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2C2E-2086-0846-B310-69BDFC0C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 Salish Design Vocabulary - Trigon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26A8E9-5E98-4F41-919A-FE0471EE2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33" y="3105599"/>
            <a:ext cx="1744428" cy="14929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A9AD79-51D8-E143-84A3-4EE34F691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082" y="2747790"/>
            <a:ext cx="2730500" cy="2336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0F5384-5396-8246-9CE6-850FC6DD6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5091" y="1501326"/>
            <a:ext cx="2730500" cy="54194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E959C9-F3C9-B24B-B372-F865824FD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570" y="2087734"/>
            <a:ext cx="2730500" cy="424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8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6CDD3-7193-3048-9AC7-3EA685E7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 Salish Design Vocabulary -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8A9CC-E15A-9E46-879D-454B39226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circle is a prominent design element in Coast Salish art</a:t>
            </a:r>
          </a:p>
          <a:p>
            <a:r>
              <a:rPr lang="en-US" dirty="0"/>
              <a:t>Represents unity and centrality</a:t>
            </a:r>
          </a:p>
          <a:p>
            <a:r>
              <a:rPr lang="en-US" dirty="0"/>
              <a:t>is seen throughout nature – the sun, moon and sky</a:t>
            </a:r>
          </a:p>
          <a:p>
            <a:r>
              <a:rPr lang="en-US" dirty="0"/>
              <a:t>Represents the cycles of the season, nature and human life</a:t>
            </a:r>
          </a:p>
          <a:p>
            <a:r>
              <a:rPr lang="en-US" dirty="0"/>
              <a:t>Expresses philosophy of closure, completion and employment</a:t>
            </a:r>
          </a:p>
          <a:p>
            <a:r>
              <a:rPr lang="en-US" dirty="0"/>
              <a:t>Reminds us that all things are connected, that our actions affect ourselves, our people, future generations and the earth</a:t>
            </a:r>
          </a:p>
        </p:txBody>
      </p:sp>
    </p:spTree>
    <p:extLst>
      <p:ext uri="{BB962C8B-B14F-4D97-AF65-F5344CB8AC3E}">
        <p14:creationId xmlns:p14="http://schemas.microsoft.com/office/powerpoint/2010/main" val="174029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6D05-295E-064E-873D-D50F0BB2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246A76-A5ED-BA4E-A8DF-2C8A612A342A}"/>
              </a:ext>
            </a:extLst>
          </p:cNvPr>
          <p:cNvSpPr/>
          <p:nvPr/>
        </p:nvSpPr>
        <p:spPr>
          <a:xfrm>
            <a:off x="930963" y="2818847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346492-4897-A649-AA6C-9E71D23F1638}"/>
              </a:ext>
            </a:extLst>
          </p:cNvPr>
          <p:cNvSpPr/>
          <p:nvPr/>
        </p:nvSpPr>
        <p:spPr>
          <a:xfrm>
            <a:off x="3154016" y="2613265"/>
            <a:ext cx="1345095" cy="132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5EF7EB-1913-8140-9E60-653646C342A7}"/>
              </a:ext>
            </a:extLst>
          </p:cNvPr>
          <p:cNvSpPr/>
          <p:nvPr/>
        </p:nvSpPr>
        <p:spPr>
          <a:xfrm>
            <a:off x="5976727" y="2440796"/>
            <a:ext cx="1885127" cy="1670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333639-078A-7C48-91E0-33E2BF27D401}"/>
              </a:ext>
            </a:extLst>
          </p:cNvPr>
          <p:cNvSpPr/>
          <p:nvPr/>
        </p:nvSpPr>
        <p:spPr>
          <a:xfrm>
            <a:off x="8955151" y="2278648"/>
            <a:ext cx="2259498" cy="210782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7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327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Coast Salish Design</vt:lpstr>
      <vt:lpstr>Coast Salish Design </vt:lpstr>
      <vt:lpstr>Coast Salish Design Vocabulary - Crescent</vt:lpstr>
      <vt:lpstr>Coast Salish Design Vocabulary - Crescent</vt:lpstr>
      <vt:lpstr>Coast Salish Design Vocabulary - Trigon</vt:lpstr>
      <vt:lpstr>Coast Salish Design Vocabulary - Trigon</vt:lpstr>
      <vt:lpstr>Coast Salish Design Vocabulary - Circle</vt:lpstr>
      <vt:lpstr>Circle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Salish Design</dc:title>
  <dc:creator>Nadine McSpadden</dc:creator>
  <cp:lastModifiedBy>Nadine McSpadden</cp:lastModifiedBy>
  <cp:revision>5</cp:revision>
  <dcterms:created xsi:type="dcterms:W3CDTF">2021-04-20T13:47:32Z</dcterms:created>
  <dcterms:modified xsi:type="dcterms:W3CDTF">2021-04-20T14:30:44Z</dcterms:modified>
</cp:coreProperties>
</file>